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5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01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FFCA08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FFCA08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558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106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FFCA08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FFCA08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0008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911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68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27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76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6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80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32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1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70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72C93-EB43-40BB-9E87-5B2D8A237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D48C10B-A45F-4E17-8654-911E0BDA0949}" type="slidenum">
              <a:rPr lang="en-US" smtClean="0">
                <a:solidFill>
                  <a:srgbClr val="FFCA08"/>
                </a:solidFill>
              </a:rPr>
              <a:pPr/>
              <a:t>‹#›</a:t>
            </a:fld>
            <a:endParaRPr lang="en-US">
              <a:solidFill>
                <a:srgbClr val="FFCA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8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Scheduling – How do I Request to Add or Drop a Rotation?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*All requests for non-VA sites must be made at least 6 weeks before the start of the rotation. Requests to add a rotation at the VA must be made at least 60 days before the start of the rotation.</a:t>
            </a:r>
          </a:p>
          <a:p>
            <a:r>
              <a:rPr lang="en-US" dirty="0"/>
              <a:t>Step One: Look through the 4</a:t>
            </a:r>
            <a:r>
              <a:rPr lang="en-US" baseline="30000" dirty="0"/>
              <a:t>th</a:t>
            </a:r>
            <a:r>
              <a:rPr lang="en-US" dirty="0"/>
              <a:t> year catalogue and note the course number, name, and location of the course(s) you are interested in taking. </a:t>
            </a:r>
          </a:p>
          <a:p>
            <a:r>
              <a:rPr lang="en-US" dirty="0"/>
              <a:t>Step Two: Email your request to Student Affairs. The email must include the course number, name, location, and block you are requesting. Do not make broad/general requests.</a:t>
            </a:r>
          </a:p>
          <a:p>
            <a:r>
              <a:rPr lang="en-US" dirty="0"/>
              <a:t>Step Three: Student Affairs will make a request to the site.</a:t>
            </a:r>
          </a:p>
          <a:p>
            <a:pPr lvl="1"/>
            <a:r>
              <a:rPr lang="en-US" dirty="0"/>
              <a:t>Response times vary depending on site </a:t>
            </a:r>
          </a:p>
          <a:p>
            <a:r>
              <a:rPr lang="en-US" dirty="0"/>
              <a:t>Step Four: </a:t>
            </a:r>
            <a:r>
              <a:rPr lang="en-US"/>
              <a:t>Student Affairs </a:t>
            </a:r>
            <a:r>
              <a:rPr lang="en-US" dirty="0"/>
              <a:t>will contact you once your request has been approved or denied by the site.</a:t>
            </a:r>
          </a:p>
        </p:txBody>
      </p:sp>
    </p:spTree>
    <p:extLst>
      <p:ext uri="{BB962C8B-B14F-4D97-AF65-F5344CB8AC3E}">
        <p14:creationId xmlns:p14="http://schemas.microsoft.com/office/powerpoint/2010/main" val="34439457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Scheduling – How do I Request to Add or Drop a Rotation?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– How do I Request to Add or Drop a Rotation?</dc:title>
  <dc:creator>Alisha Corsi</dc:creator>
  <cp:lastModifiedBy>Christie Hasegawa</cp:lastModifiedBy>
  <cp:revision>4</cp:revision>
  <dcterms:created xsi:type="dcterms:W3CDTF">2016-03-23T15:37:58Z</dcterms:created>
  <dcterms:modified xsi:type="dcterms:W3CDTF">2022-01-05T21:43:09Z</dcterms:modified>
</cp:coreProperties>
</file>