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4" r:id="rId3"/>
    <p:sldId id="267" r:id="rId4"/>
    <p:sldId id="268" r:id="rId5"/>
    <p:sldId id="266" r:id="rId6"/>
    <p:sldId id="259" r:id="rId7"/>
    <p:sldId id="260" r:id="rId8"/>
    <p:sldId id="261" r:id="rId9"/>
    <p:sldId id="262" r:id="rId10"/>
    <p:sldId id="263" r:id="rId11"/>
    <p:sldId id="258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6"/>
    <p:restoredTop sz="94635"/>
  </p:normalViewPr>
  <p:slideViewPr>
    <p:cSldViewPr snapToGrid="0" snapToObjects="1">
      <p:cViewPr varScale="1">
        <p:scale>
          <a:sx n="134" d="100"/>
          <a:sy n="13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12" y="4925990"/>
            <a:ext cx="551738" cy="210906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273845"/>
            <a:ext cx="7096625" cy="107211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330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454922"/>
            <a:ext cx="8472500" cy="303803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925989"/>
            <a:ext cx="9144000" cy="21751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925990"/>
            <a:ext cx="628650" cy="210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40"/>
            <a:ext cx="9144000" cy="5146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48" y="1965276"/>
            <a:ext cx="7133494" cy="905963"/>
          </a:xfrm>
        </p:spPr>
        <p:txBody>
          <a:bodyPr>
            <a:no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Opening Title</a:t>
            </a:r>
            <a:b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3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VERSION A</a:t>
            </a:r>
          </a:p>
        </p:txBody>
      </p:sp>
      <p:pic>
        <p:nvPicPr>
          <p:cNvPr id="5" name="Picture 4" descr="UILexternal_WGrgb_College of Medicine-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3887283"/>
            <a:ext cx="3364992" cy="975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63" y="273844"/>
            <a:ext cx="3852915" cy="1002297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Need to include a photo and text?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823962" y="964640"/>
            <a:ext cx="3175285" cy="4139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481" y="1066817"/>
            <a:ext cx="4192759" cy="2795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4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693" y="2062702"/>
            <a:ext cx="4182098" cy="509048"/>
          </a:xfrm>
        </p:spPr>
        <p:txBody>
          <a:bodyPr>
            <a:noAutofit/>
          </a:bodyPr>
          <a:lstStyle/>
          <a:p>
            <a:pPr algn="r"/>
            <a: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Closing Slide</a:t>
            </a:r>
          </a:p>
        </p:txBody>
      </p:sp>
      <p:pic>
        <p:nvPicPr>
          <p:cNvPr id="7" name="Picture 6" descr="UILexternal_WGrgb_College of Medicine-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210228"/>
            <a:ext cx="2891356" cy="838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6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18" y="-34834"/>
            <a:ext cx="9187543" cy="5242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7" y="2412274"/>
            <a:ext cx="8795657" cy="1445623"/>
          </a:xfrm>
          <a:solidFill>
            <a:schemeClr val="tx1">
              <a:alpha val="22000"/>
            </a:schemeClr>
          </a:solidFill>
        </p:spPr>
        <p:txBody>
          <a:bodyPr anchor="ctr" anchorCtr="0">
            <a:no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Opening Title</a:t>
            </a:r>
            <a:b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3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VERSION </a:t>
            </a:r>
            <a:r>
              <a:rPr lang="en-US" sz="135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</a:t>
            </a:r>
            <a:endParaRPr lang="en-US" sz="135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 descr="UILexternal_WGrgb_College of Medicine-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8891"/>
            <a:ext cx="2595154" cy="752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1205"/>
            <a:ext cx="9144000" cy="5154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39" y="695409"/>
            <a:ext cx="6461185" cy="905963"/>
          </a:xfrm>
        </p:spPr>
        <p:txBody>
          <a:bodyPr>
            <a:no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Opening Title</a:t>
            </a:r>
            <a:b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3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VERSION </a:t>
            </a:r>
            <a:r>
              <a:rPr lang="en-US" sz="135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endParaRPr lang="en-US" sz="135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 descr="UILexternal_WGrgb_College of Medicine-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3887283"/>
            <a:ext cx="3364992" cy="975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6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8" y="-12134"/>
            <a:ext cx="9145648" cy="51556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1548" y="300378"/>
            <a:ext cx="7133494" cy="905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2700" b="1" dirty="0" smtClean="0">
                <a:latin typeface="Helvetica" charset="0"/>
                <a:ea typeface="Helvetica" charset="0"/>
                <a:cs typeface="Helvetica" charset="0"/>
              </a:rPr>
              <a:t>Opening Title</a:t>
            </a:r>
            <a:br>
              <a:rPr lang="en-US" sz="2700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350" b="1" dirty="0" smtClean="0">
                <a:latin typeface="Helvetica" charset="0"/>
                <a:ea typeface="Helvetica" charset="0"/>
                <a:cs typeface="Helvetica" charset="0"/>
              </a:rPr>
              <a:t>VERSION D</a:t>
            </a:r>
            <a:endParaRPr lang="en-US" sz="135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 descr="UILexternal_WGrgb_College of Medicine-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3887283"/>
            <a:ext cx="3364992" cy="975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3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8" y="-12135"/>
            <a:ext cx="9145648" cy="5155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19090"/>
            <a:ext cx="9138244" cy="1105319"/>
          </a:xfrm>
          <a:solidFill>
            <a:schemeClr val="tx1">
              <a:alpha val="17000"/>
            </a:schemeClr>
          </a:solidFill>
        </p:spPr>
        <p:txBody>
          <a:bodyPr>
            <a:noAutofit/>
          </a:bodyPr>
          <a:lstStyle/>
          <a:p>
            <a:pPr>
              <a:lnSpc>
                <a:spcPts val="2700"/>
              </a:lnSpc>
              <a:tabLst>
                <a:tab pos="4745038" algn="l"/>
              </a:tabLst>
            </a:pPr>
            <a:r>
              <a:rPr lang="en-US" sz="27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Opening </a:t>
            </a:r>
            <a:r>
              <a:rPr lang="en-US" sz="27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Titles</a:t>
            </a:r>
            <a: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3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VERSION </a:t>
            </a:r>
            <a:r>
              <a:rPr lang="en-US" sz="135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endParaRPr lang="en-US" sz="135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 descr="UILexternal_WGrgb_College of Medicine-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3887283"/>
            <a:ext cx="3364992" cy="975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7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8" y="-12135"/>
            <a:ext cx="9145648" cy="515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16" y="2317226"/>
            <a:ext cx="4557503" cy="509048"/>
          </a:xfrm>
        </p:spPr>
        <p:txBody>
          <a:bodyPr>
            <a:noAutofit/>
          </a:bodyPr>
          <a:lstStyle/>
          <a:p>
            <a:pPr algn="l"/>
            <a:r>
              <a:rPr 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Divider Slide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5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51" y="273845"/>
            <a:ext cx="5004079" cy="1575052"/>
          </a:xfrm>
        </p:spPr>
        <p:txBody>
          <a:bodyPr anchor="t">
            <a:normAutofit/>
          </a:bodyPr>
          <a:lstStyle/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Type your motivational phrase for your presentation here.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3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8</a:t>
            </a:fld>
            <a:endParaRPr lang="en-US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331596" y="1454921"/>
            <a:ext cx="7898003" cy="3137175"/>
          </a:xfrm>
        </p:spPr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450" y="273844"/>
            <a:ext cx="6199833" cy="1071563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This slide has something to show regarding data.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8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03" y="263797"/>
            <a:ext cx="5878285" cy="9941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How about a table, a picture, or graphic – insert below.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9" y="1487156"/>
            <a:ext cx="7837714" cy="314556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Opening Title VERSION A&amp;quot;&quot;/&gt;&lt;property id=&quot;20307&quot; value=&quot;265&quot;/&gt;&lt;/object&gt;&lt;object type=&quot;3&quot; unique_id=&quot;10004&quot;&gt;&lt;property id=&quot;20148&quot; value=&quot;5&quot;/&gt;&lt;property id=&quot;20300&quot; value=&quot;Slide 2 - &amp;quot;Opening Title VERSION B&amp;quot;&quot;/&gt;&lt;property id=&quot;20307&quot; value=&quot;264&quot;/&gt;&lt;/object&gt;&lt;object type=&quot;3&quot; unique_id=&quot;10005&quot;&gt;&lt;property id=&quot;20148&quot; value=&quot;5&quot;/&gt;&lt;property id=&quot;20300&quot; value=&quot;Slide 3 - &amp;quot;Opening Title VERSION C&amp;quot;&quot;/&gt;&lt;property id=&quot;20307&quot; value=&quot;26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 - &amp;quot;Opening Title VERSION E&amp;quot;&quot;/&gt;&lt;property id=&quot;20307&quot; value=&quot;266&quot;/&gt;&lt;/object&gt;&lt;object type=&quot;3&quot; unique_id=&quot;10008&quot;&gt;&lt;property id=&quot;20148&quot; value=&quot;5&quot;/&gt;&lt;property id=&quot;20300&quot; value=&quot;Slide 6 - &amp;quot;Divider Slide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Type your motivational phrase for your presentation here.&amp;quot;&quot;/&gt;&lt;property id=&quot;20307&quot; value=&quot;260&quot;/&gt;&lt;/object&gt;&lt;object type=&quot;3&quot; unique_id=&quot;10010&quot;&gt;&lt;property id=&quot;20148&quot; value=&quot;5&quot;/&gt;&lt;property id=&quot;20300&quot; value=&quot;Slide 8 - &amp;quot;This slide has something to show regarding data.&amp;quot;&quot;/&gt;&lt;property id=&quot;20307&quot; value=&quot;261&quot;/&gt;&lt;/object&gt;&lt;object type=&quot;3&quot; unique_id=&quot;10011&quot;&gt;&lt;property id=&quot;20148&quot; value=&quot;5&quot;/&gt;&lt;property id=&quot;20300&quot; value=&quot;Slide 9 - &amp;quot;How about a table, a picture, or graphic – insert below.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Need to include a photo and text?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Closing Slide&amp;quot;&quot;/&gt;&lt;property id=&quot;20307&quot; value=&quot;258&quot;/&gt;&lt;/object&gt;&lt;/object&gt;&lt;object type=&quot;8&quot; unique_id=&quot;1002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7B9216-7398-604A-B9FD-D1480978F082}" vid="{A9DCC503-974D-6543-8D56-03BC16D15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UCF Brand-Wide Format Powerpoint</Template>
  <TotalTime>16056</TotalTime>
  <Words>60</Words>
  <Application>Microsoft Office PowerPoint</Application>
  <PresentationFormat>On-screen Show (16:9)</PresentationFormat>
  <Paragraphs>17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Helvetica Neue Medium</vt:lpstr>
      <vt:lpstr>Office Theme</vt:lpstr>
      <vt:lpstr>Opening Title VERSION A</vt:lpstr>
      <vt:lpstr>Opening Title VERSION B</vt:lpstr>
      <vt:lpstr>Opening Title VERSION C</vt:lpstr>
      <vt:lpstr>PowerPoint Presentation</vt:lpstr>
      <vt:lpstr>Opening Titles VERSION E</vt:lpstr>
      <vt:lpstr>Divider Slide</vt:lpstr>
      <vt:lpstr>Type your motivational phrase for your presentation here.</vt:lpstr>
      <vt:lpstr>This slide has something to show regarding data.</vt:lpstr>
      <vt:lpstr>How about a table, a picture, or graphic – insert below.</vt:lpstr>
      <vt:lpstr>Need to include a photo and text?</vt:lpstr>
      <vt:lpstr>Closing Slide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Title VERSION A</dc:title>
  <dc:creator>Microsoft Office User</dc:creator>
  <cp:lastModifiedBy>Casey Smith</cp:lastModifiedBy>
  <cp:revision>28</cp:revision>
  <cp:lastPrinted>2016-09-30T13:59:54Z</cp:lastPrinted>
  <dcterms:created xsi:type="dcterms:W3CDTF">2016-09-13T13:48:42Z</dcterms:created>
  <dcterms:modified xsi:type="dcterms:W3CDTF">2017-11-29T16:40:39Z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9D2392D3-898E-4B2B-B77E-E792A671E5DF</vt:lpwstr>
  </property>
  <property fmtid="{D5CDD505-2E9C-101B-9397-08002B2CF9AE}" pid="3" name="ArticulatePath">
    <vt:lpwstr>UCF-COM-Brand-Wide format-powerpoint-sample</vt:lpwstr>
  </property>
</Properties>
</file>