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43891200" cy="43891200"/>
  <p:notesSz cx="7026275" cy="9312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A06"/>
    <a:srgbClr val="E1CA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 showGuides="1">
      <p:cViewPr>
        <p:scale>
          <a:sx n="20" d="100"/>
          <a:sy n="20" d="100"/>
        </p:scale>
        <p:origin x="1332" y="12"/>
      </p:cViewPr>
      <p:guideLst>
        <p:guide orient="horz" pos="13824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7183123"/>
            <a:ext cx="37307520" cy="1528064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23053043"/>
            <a:ext cx="32918400" cy="10596877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0575-71EB-4045-BDA0-FA021F416826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41AC-4312-4BE4-8824-8C696D5A1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6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0575-71EB-4045-BDA0-FA021F416826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41AC-4312-4BE4-8824-8C696D5A1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43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2336800"/>
            <a:ext cx="9464040" cy="37195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2336800"/>
            <a:ext cx="27843480" cy="3719576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0575-71EB-4045-BDA0-FA021F416826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41AC-4312-4BE4-8824-8C696D5A1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46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0575-71EB-4045-BDA0-FA021F416826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41AC-4312-4BE4-8824-8C696D5A1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4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10942333"/>
            <a:ext cx="37856160" cy="18257517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9372573"/>
            <a:ext cx="37856160" cy="9601197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0575-71EB-4045-BDA0-FA021F416826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41AC-4312-4BE4-8824-8C696D5A1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8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11684000"/>
            <a:ext cx="18653760" cy="278485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11684000"/>
            <a:ext cx="18653760" cy="278485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0575-71EB-4045-BDA0-FA021F416826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41AC-4312-4BE4-8824-8C696D5A1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88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336810"/>
            <a:ext cx="37856160" cy="84836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10759443"/>
            <a:ext cx="18568032" cy="5273037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6032480"/>
            <a:ext cx="18568032" cy="235813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10759443"/>
            <a:ext cx="18659477" cy="5273037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6032480"/>
            <a:ext cx="18659477" cy="235813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0575-71EB-4045-BDA0-FA021F416826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41AC-4312-4BE4-8824-8C696D5A1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2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0575-71EB-4045-BDA0-FA021F416826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41AC-4312-4BE4-8824-8C696D5A1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74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0575-71EB-4045-BDA0-FA021F416826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41AC-4312-4BE4-8824-8C696D5A1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991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926080"/>
            <a:ext cx="14156054" cy="1024128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6319530"/>
            <a:ext cx="22219920" cy="311912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13167360"/>
            <a:ext cx="14156054" cy="24394163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0575-71EB-4045-BDA0-FA021F416826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41AC-4312-4BE4-8824-8C696D5A1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30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926080"/>
            <a:ext cx="14156054" cy="1024128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6319530"/>
            <a:ext cx="22219920" cy="311912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13167360"/>
            <a:ext cx="14156054" cy="24394163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0575-71EB-4045-BDA0-FA021F416826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41AC-4312-4BE4-8824-8C696D5A1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84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2336810"/>
            <a:ext cx="3785616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11684000"/>
            <a:ext cx="3785616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40680650"/>
            <a:ext cx="987552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30575-71EB-4045-BDA0-FA021F416826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40680650"/>
            <a:ext cx="1481328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40680650"/>
            <a:ext cx="987552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041AC-4312-4BE4-8824-8C696D5A1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05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A0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60936" y="4976449"/>
            <a:ext cx="11599928" cy="3847473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651" y="4976449"/>
            <a:ext cx="11599928" cy="384747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961" y="546774"/>
            <a:ext cx="13138641" cy="383409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552042" y="5298836"/>
            <a:ext cx="9359145" cy="1147558"/>
          </a:xfrm>
          <a:prstGeom prst="rect">
            <a:avLst/>
          </a:prstGeom>
          <a:noFill/>
          <a:ln w="635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857" b="1" dirty="0"/>
              <a:t>Background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50311" y="24692670"/>
            <a:ext cx="9359145" cy="1147558"/>
          </a:xfrm>
          <a:prstGeom prst="rect">
            <a:avLst/>
          </a:prstGeom>
          <a:noFill/>
          <a:ln w="635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857" b="1" dirty="0"/>
              <a:t>Methods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81290" y="7197596"/>
            <a:ext cx="6897189" cy="62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29" dirty="0"/>
              <a:t>Body and/or Images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81288" y="26591430"/>
            <a:ext cx="6897189" cy="62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29" dirty="0"/>
              <a:t>Body and/or Images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97896" y="4976449"/>
            <a:ext cx="19096723" cy="38474738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32938111" y="5298836"/>
            <a:ext cx="9474608" cy="1147558"/>
          </a:xfrm>
          <a:prstGeom prst="rect">
            <a:avLst/>
          </a:prstGeom>
          <a:noFill/>
          <a:ln w="635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857" b="1" dirty="0"/>
              <a:t>Results and Discussion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938111" y="24692670"/>
            <a:ext cx="9445578" cy="1147558"/>
          </a:xfrm>
          <a:prstGeom prst="rect">
            <a:avLst/>
          </a:prstGeom>
          <a:noFill/>
          <a:ln w="635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857" b="1" dirty="0"/>
              <a:t>Results and Discussion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212305" y="26591430"/>
            <a:ext cx="6897189" cy="62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29" dirty="0"/>
              <a:t>Body and/or Images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226820" y="7197596"/>
            <a:ext cx="6897189" cy="62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29" dirty="0"/>
              <a:t>Body and/or Images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8497663" y="9677790"/>
            <a:ext cx="6897189" cy="62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29" dirty="0"/>
              <a:t>Graphs and/or Charts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8497663" y="22650718"/>
            <a:ext cx="6897189" cy="62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29" dirty="0"/>
              <a:t>Graphs and/or Charts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8497663" y="35623646"/>
            <a:ext cx="6897189" cy="62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29" dirty="0"/>
              <a:t>Graphs and/or Charts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4217892" y="546774"/>
            <a:ext cx="6897189" cy="1358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29" b="1" dirty="0"/>
              <a:t>Title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4796062" y="2867185"/>
            <a:ext cx="6897189" cy="1147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857" b="1" dirty="0"/>
              <a:t>Authors</a:t>
            </a:r>
          </a:p>
        </p:txBody>
      </p:sp>
    </p:spTree>
    <p:extLst>
      <p:ext uri="{BB962C8B-B14F-4D97-AF65-F5344CB8AC3E}">
        <p14:creationId xmlns:p14="http://schemas.microsoft.com/office/powerpoint/2010/main" val="218859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529</TotalTime>
  <Words>31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Central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Ivey</dc:creator>
  <cp:lastModifiedBy>Elizabeth Ivey</cp:lastModifiedBy>
  <cp:revision>41</cp:revision>
  <cp:lastPrinted>2017-03-13T13:41:37Z</cp:lastPrinted>
  <dcterms:created xsi:type="dcterms:W3CDTF">2017-03-13T12:38:05Z</dcterms:created>
  <dcterms:modified xsi:type="dcterms:W3CDTF">2017-07-05T17:25:36Z</dcterms:modified>
</cp:coreProperties>
</file>