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1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FCA08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FCA08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558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06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FCA08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FCA08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008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11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8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7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6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6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0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2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0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After completing ACLS or PALS training I feel like I am better prepared for the first day of my residency program?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Picture 8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057400"/>
            <a:ext cx="6629400" cy="364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ACLS </a:t>
            </a:r>
            <a:r>
              <a:rPr lang="en-US" dirty="0">
                <a:solidFill>
                  <a:schemeClr val="tx1"/>
                </a:solidFill>
              </a:rPr>
              <a:t>or PALS training </a:t>
            </a:r>
            <a:r>
              <a:rPr lang="en-US" dirty="0" smtClean="0">
                <a:solidFill>
                  <a:schemeClr val="tx1"/>
                </a:solidFill>
              </a:rPr>
              <a:t>was a valuable education experience?</a:t>
            </a:r>
            <a:endParaRPr lang="en-US" dirty="0"/>
          </a:p>
        </p:txBody>
      </p:sp>
      <p:pic>
        <p:nvPicPr>
          <p:cNvPr id="4" name="Content Placeholder 3" descr="Picture 9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499088"/>
            <a:ext cx="6348413" cy="320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1380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After completing ACLS or PALS training I feel like I am better prepared for the first day of my residency program? </vt:lpstr>
      <vt:lpstr>ACLS or PALS training was a valuable education experience?</vt:lpstr>
    </vt:vector>
  </TitlesOfParts>
  <Company>University of Central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– How do I Request to Add or Drop a Rotation?</dc:title>
  <dc:creator>Alisha Corsi</dc:creator>
  <cp:lastModifiedBy>Ken Staack</cp:lastModifiedBy>
  <cp:revision>4</cp:revision>
  <dcterms:created xsi:type="dcterms:W3CDTF">2016-03-23T15:37:58Z</dcterms:created>
  <dcterms:modified xsi:type="dcterms:W3CDTF">2017-03-24T13:47:40Z</dcterms:modified>
</cp:coreProperties>
</file>